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57" r:id="rId9"/>
    <p:sldId id="288" r:id="rId10"/>
    <p:sldId id="289" r:id="rId11"/>
    <p:sldId id="290" r:id="rId12"/>
    <p:sldId id="291" r:id="rId13"/>
    <p:sldId id="293" r:id="rId14"/>
    <p:sldId id="258" r:id="rId15"/>
    <p:sldId id="294" r:id="rId16"/>
    <p:sldId id="259" r:id="rId17"/>
    <p:sldId id="295" r:id="rId18"/>
    <p:sldId id="260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6E05EB-9A07-40C0-909C-82FB47025B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FDE35-A06C-4B54-97B0-1B398C0DE8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933E99-3431-4093-9D43-6127A0DC18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A8E69-B7E8-4927-A8A2-4F624FC31E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EAB9767-6199-4958-9496-529B5CADEC7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592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F346C8E-5804-4BCE-8574-D92B48AD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3776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5079-684A-4720-8397-A81A2464D8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600409485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EB0B-DB14-48F9-B06C-8E1311B049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89092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AA3F-C12A-4920-8627-262DE955BB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754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60E6-4391-4FBB-976C-DD67ACC311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1311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A0B7-AD93-491E-87C9-11EBC47E76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565699829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043D8-CED2-4307-AF13-8ED651781B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3469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B9139-3A7A-4BFC-A9CC-8E7BC64A2D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38262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26E4-B8AF-42EC-844B-04484E06C8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6147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3B039-B4BF-4585-9688-803F4D191C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793263570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1226-7BE2-47B1-8248-C29B382BE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091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E99F-874D-484C-9A40-E25B460393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828608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168817" y="21104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182882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102DEF-E5FD-455C-88EB-3056FF87A9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05373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908752"/>
            <a:ext cx="7406640" cy="923330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90600" y="2514600"/>
            <a:ext cx="7848600" cy="3539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Arial" charset="0"/>
              </a:rPr>
              <a:t>Luke 22:31-32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i="1" dirty="0">
                <a:latin typeface="Arial" charset="0"/>
              </a:rPr>
              <a:t> “Simon, Simon, behold, Satan asked to have you, that he might sift you as wheat: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i="1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i="1" dirty="0">
                <a:latin typeface="Arial" charset="0"/>
              </a:rPr>
              <a:t>but I made supplication for thee, that thy faith fail not; and do thou, when once thou hast turned again, establish thy brethren.”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215079-684A-4720-8397-A81A2464D8C6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Identified As Satan. Luke 22:31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554819"/>
          </a:xfrm>
        </p:spPr>
        <p:txBody>
          <a:bodyPr>
            <a:spAutoFit/>
          </a:bodyPr>
          <a:lstStyle/>
          <a:p>
            <a:r>
              <a:rPr lang="en-US" sz="3600" dirty="0"/>
              <a:t>He is real.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His character.</a:t>
            </a:r>
          </a:p>
          <a:p>
            <a:pPr lvl="1"/>
            <a:r>
              <a:rPr lang="en-US" sz="3200" dirty="0"/>
              <a:t>Subtle. 2 Corinthians11:3</a:t>
            </a:r>
          </a:p>
          <a:p>
            <a:pPr lvl="1"/>
            <a:r>
              <a:rPr lang="en-US" sz="3200" dirty="0"/>
              <a:t>Hates righteousness. 1 Peter 5:8</a:t>
            </a:r>
          </a:p>
          <a:p>
            <a:pPr lvl="1"/>
            <a:r>
              <a:rPr lang="en-US" sz="3200" dirty="0"/>
              <a:t>Murderer, liar, persevering. John 8:44</a:t>
            </a:r>
          </a:p>
          <a:p>
            <a:pPr lvl="1"/>
            <a:r>
              <a:rPr lang="en-US" sz="3200" dirty="0"/>
              <a:t>Successful. Matthew 7:13-14, 21-23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16200000">
            <a:off x="-2971800" y="2895600"/>
            <a:ext cx="6858000" cy="10668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Identified As Satan. Luke 22:31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046988"/>
          </a:xfrm>
        </p:spPr>
        <p:txBody>
          <a:bodyPr>
            <a:spAutoFit/>
          </a:bodyPr>
          <a:lstStyle/>
          <a:p>
            <a:r>
              <a:rPr lang="en-US" sz="3600" dirty="0"/>
              <a:t>He is real.</a:t>
            </a:r>
          </a:p>
          <a:p>
            <a:r>
              <a:rPr lang="en-US" sz="3600" dirty="0"/>
              <a:t>His character.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His purpose.</a:t>
            </a:r>
          </a:p>
          <a:p>
            <a:pPr lvl="1"/>
            <a:r>
              <a:rPr lang="en-US" sz="3200" i="1" dirty="0"/>
              <a:t>“Satan asked to </a:t>
            </a:r>
            <a:r>
              <a:rPr lang="en-US" sz="3200" i="1" u="sng" dirty="0"/>
              <a:t>have you</a:t>
            </a:r>
            <a:r>
              <a:rPr lang="en-US" sz="3200" i="1" dirty="0"/>
              <a:t>,</a:t>
            </a:r>
          </a:p>
          <a:p>
            <a:pPr lvl="1"/>
            <a:r>
              <a:rPr lang="en-US" sz="3200" i="1" dirty="0"/>
              <a:t>that he might </a:t>
            </a:r>
            <a:r>
              <a:rPr lang="en-US" sz="3200" i="1" u="sng" dirty="0"/>
              <a:t>sift you</a:t>
            </a:r>
            <a:r>
              <a:rPr lang="en-US" sz="3200" i="1" dirty="0"/>
              <a:t> as wheat”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16200000">
            <a:off x="-2971800" y="2895600"/>
            <a:ext cx="6858000" cy="10668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4753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b="1" dirty="0">
                <a:solidFill>
                  <a:srgbClr val="FF0000"/>
                </a:solidFill>
              </a:rPr>
              <a:t>Sift You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endParaRPr lang="en-US" dirty="0"/>
          </a:p>
          <a:p>
            <a:pPr lvl="1"/>
            <a:r>
              <a:rPr lang="en-US" dirty="0"/>
              <a:t>“to sift, shake in a sieve” (Thayer)</a:t>
            </a:r>
          </a:p>
          <a:p>
            <a:pPr lvl="1"/>
            <a:r>
              <a:rPr lang="en-US" dirty="0"/>
              <a:t>“Grain was agitated or shaken in a kind of fan or sieve. The grain remained in the fan, and the chaff and dust were thrown off. So Christ says that Satan desired to try Peter; to place trials and temptations before him; ‘to agitate him’ to see whether anything of faith would remain, or whether all would not be found to be chaff – mere natural order and false professions.” </a:t>
            </a:r>
            <a:r>
              <a:rPr lang="en-US" sz="2400" dirty="0"/>
              <a:t>(Barnes)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Identified As Satan. Luke 22:31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616375"/>
          </a:xfrm>
        </p:spPr>
        <p:txBody>
          <a:bodyPr>
            <a:spAutoFit/>
          </a:bodyPr>
          <a:lstStyle/>
          <a:p>
            <a:r>
              <a:rPr lang="en-US" sz="3600" dirty="0"/>
              <a:t>He is real.</a:t>
            </a:r>
          </a:p>
          <a:p>
            <a:r>
              <a:rPr lang="en-US" sz="3600" dirty="0"/>
              <a:t>Character.</a:t>
            </a:r>
          </a:p>
          <a:p>
            <a:r>
              <a:rPr lang="en-US" sz="3600" dirty="0"/>
              <a:t>Purpose.</a:t>
            </a:r>
          </a:p>
          <a:p>
            <a:pPr lvl="1"/>
            <a:r>
              <a:rPr lang="en-US" sz="3200" b="1" dirty="0">
                <a:solidFill>
                  <a:srgbClr val="FF0000"/>
                </a:solidFill>
              </a:rPr>
              <a:t>Have you. </a:t>
            </a:r>
            <a:r>
              <a:rPr lang="en-US" sz="3200" dirty="0"/>
              <a:t>(verse 31)</a:t>
            </a:r>
          </a:p>
          <a:p>
            <a:pPr lvl="1"/>
            <a:r>
              <a:rPr lang="en-US" sz="3200" b="1" dirty="0">
                <a:solidFill>
                  <a:srgbClr val="FF0000"/>
                </a:solidFill>
              </a:rPr>
              <a:t>Sift you. </a:t>
            </a:r>
            <a:r>
              <a:rPr lang="en-US" sz="3200" dirty="0"/>
              <a:t>(verse 31)</a:t>
            </a:r>
          </a:p>
          <a:p>
            <a:pPr lvl="1"/>
            <a:r>
              <a:rPr lang="en-US" sz="3200" b="1" dirty="0">
                <a:solidFill>
                  <a:srgbClr val="FF0000"/>
                </a:solidFill>
              </a:rPr>
              <a:t>Devour you. </a:t>
            </a:r>
            <a:r>
              <a:rPr lang="en-US" sz="3200" dirty="0"/>
              <a:t>(1 Peter 5:8)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16200000">
            <a:off x="-2971800" y="2895600"/>
            <a:ext cx="6858000" cy="10668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243555" y="236220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243555" y="342900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II. Intercession of Christ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35608" y="274638"/>
            <a:ext cx="7498080" cy="7540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3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/>
              </a:rPr>
              <a:t>The Temptation Of Peter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3B039-B4BF-4585-9688-803F4D191C2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1447800"/>
            <a:ext cx="8080247" cy="427809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dirty="0"/>
              <a:t>Jesus Prayed For Peter and Told Him So</a:t>
            </a:r>
          </a:p>
          <a:p>
            <a:pPr>
              <a:buNone/>
            </a:pPr>
            <a:endParaRPr lang="en-US" sz="3600" dirty="0"/>
          </a:p>
          <a:p>
            <a:r>
              <a:rPr lang="en-US" sz="3600" dirty="0"/>
              <a:t>That Peter’s faith fail not. </a:t>
            </a:r>
            <a:r>
              <a:rPr lang="en-US" sz="3600" i="1" dirty="0"/>
              <a:t>“utterly fail.”</a:t>
            </a:r>
          </a:p>
          <a:p>
            <a:r>
              <a:rPr lang="en-US" sz="3600" dirty="0"/>
              <a:t>Prayer / Intercession works.</a:t>
            </a:r>
            <a:br>
              <a:rPr lang="en-US" sz="3600" dirty="0"/>
            </a:br>
            <a:r>
              <a:rPr lang="en-US" sz="3600" dirty="0"/>
              <a:t>James 5:17; cf. Nehemiah 1-2</a:t>
            </a:r>
          </a:p>
          <a:p>
            <a:r>
              <a:rPr lang="en-US" sz="3600" dirty="0"/>
              <a:t>Jesus intercedes for us. Hebrews 7:25; </a:t>
            </a:r>
            <a:br>
              <a:rPr lang="en-US" sz="3600" dirty="0"/>
            </a:br>
            <a:r>
              <a:rPr lang="en-US" sz="3600" dirty="0"/>
              <a:t>cf. Hebrews 4:14ff</a:t>
            </a:r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rot="16200000">
            <a:off x="-2971800" y="2895600"/>
            <a:ext cx="6858000" cy="10668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II. Intercession of Christ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243556" y="239048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1243556" y="345728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II. Intercession of Christ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1243556" y="460028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III. Subsequent Duty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35608" y="274638"/>
            <a:ext cx="7498080" cy="7540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3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/>
              </a:rPr>
              <a:t>The Temptation Of Peter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3B039-B4BF-4585-9688-803F4D191C2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444" y="1202701"/>
            <a:ext cx="7943087" cy="563231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i="1" dirty="0">
                <a:solidFill>
                  <a:srgbClr val="FF0000"/>
                </a:solidFill>
              </a:rPr>
              <a:t>“</a:t>
            </a:r>
            <a:r>
              <a:rPr lang="en-US" sz="3600" b="1" i="1" dirty="0">
                <a:solidFill>
                  <a:srgbClr val="FF0000"/>
                </a:solidFill>
              </a:rPr>
              <a:t>Establish</a:t>
            </a:r>
            <a:r>
              <a:rPr lang="en-US" sz="3600" i="1" dirty="0">
                <a:solidFill>
                  <a:srgbClr val="FF0000"/>
                </a:solidFill>
              </a:rPr>
              <a:t>” </a:t>
            </a:r>
            <a:r>
              <a:rPr lang="en-US" sz="3600" dirty="0"/>
              <a:t>Strengthen the brethren. “to make stable, place firmly, set fast, fix: (Luke 16:26); to strengthen, make firm” </a:t>
            </a:r>
            <a:r>
              <a:rPr lang="en-US" sz="2800" dirty="0"/>
              <a:t>(Thayer)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By example. Acts 2, 3, 4, 5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By words, warning. 1 Peter 1:6-9, 5:8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By words of exhortation. Acts 2:40;</a:t>
            </a:r>
            <a:br>
              <a:rPr lang="en-US" sz="3200" dirty="0"/>
            </a:br>
            <a:r>
              <a:rPr lang="en-US" sz="3200" dirty="0"/>
              <a:t>1 Peter 5:1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By praying for one another.</a:t>
            </a:r>
            <a:br>
              <a:rPr lang="en-US" sz="3200" dirty="0"/>
            </a:br>
            <a:r>
              <a:rPr lang="en-US" sz="3200" dirty="0"/>
              <a:t>cf. Romans 1:8; Ephesians 6:18; </a:t>
            </a:r>
            <a:br>
              <a:rPr lang="en-US" sz="3200" dirty="0"/>
            </a:br>
            <a:r>
              <a:rPr lang="en-US" sz="3200" dirty="0"/>
              <a:t>1 Thessalonians 5:25; 2 Thessalonians 3:1</a:t>
            </a:r>
            <a:endParaRPr lang="en-US" sz="4000" dirty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rot="16200000">
            <a:off x="-2933700" y="2933700"/>
            <a:ext cx="6858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III. Subsequent Duty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1262408" y="2390481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262408" y="3457281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>
                <a:solidFill>
                  <a:prstClr val="white"/>
                </a:solidFill>
                <a:latin typeface="Comic Sans MS" pitchFamily="66" charset="0"/>
              </a:rPr>
              <a:t>II. Intercession of Christ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262408" y="4600281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>
                <a:solidFill>
                  <a:prstClr val="white"/>
                </a:solidFill>
                <a:latin typeface="Comic Sans MS" pitchFamily="66" charset="0"/>
              </a:rPr>
              <a:t>III. Subsequent Duty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35608" y="274638"/>
            <a:ext cx="7498080" cy="7540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3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/>
              </a:rPr>
              <a:t>The Temptation Of Peter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3B039-B4BF-4585-9688-803F4D191C2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Context – Luke 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351" y="1447800"/>
            <a:ext cx="7755337" cy="2560060"/>
          </a:xfr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dirty="0"/>
              <a:t>Jesus institutes Lord’s Supper (verses14-23)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dirty="0"/>
              <a:t>Dispute over who is greatest (verses 24-30; </a:t>
            </a:r>
            <a:br>
              <a:rPr lang="en-US" dirty="0"/>
            </a:br>
            <a:r>
              <a:rPr lang="en-US" dirty="0"/>
              <a:t>cf. Matthew 20:20ff)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dirty="0"/>
              <a:t>Told of Peter’s denial (verses 31-34)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38252"/>
            <a:ext cx="7498080" cy="1415772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Lord Knew Three Things About Peter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45765"/>
            <a:ext cx="7498080" cy="4755148"/>
          </a:xfrm>
        </p:spPr>
        <p:txBody>
          <a:bodyPr>
            <a:spAutoFit/>
          </a:bodyPr>
          <a:lstStyle/>
          <a:p>
            <a:pPr marL="596646" indent="-514350">
              <a:buNone/>
            </a:pPr>
            <a:r>
              <a:rPr lang="en-US" dirty="0"/>
              <a:t>Luke 22:31-32, </a:t>
            </a:r>
            <a:r>
              <a:rPr lang="en-US" i="1" dirty="0"/>
              <a:t>“Simon, Simon, behold, Satan asked to have you, that he might sift you as wheat: but I made supplication for thee, that thy faith fail not; and do thou, when once thou hast turned again, establish thy brethren.”</a:t>
            </a:r>
          </a:p>
          <a:p>
            <a:pPr marL="596646" indent="-514350">
              <a:buAutoNum type="arabicPeriod"/>
            </a:pPr>
            <a:r>
              <a:rPr lang="en-US" dirty="0"/>
              <a:t>He would be tempted.</a:t>
            </a:r>
            <a:endParaRPr lang="en-US" i="1" dirty="0"/>
          </a:p>
          <a:p>
            <a:pPr marL="596646" indent="-514350">
              <a:buAutoNum type="arabicPeriod"/>
            </a:pPr>
            <a:r>
              <a:rPr lang="en-US" dirty="0"/>
              <a:t>He would yield to the temptation.</a:t>
            </a:r>
          </a:p>
          <a:p>
            <a:pPr marL="596646" indent="-514350">
              <a:buAutoNum type="arabicPeriod"/>
            </a:pPr>
            <a:r>
              <a:rPr lang="en-US" dirty="0"/>
              <a:t>He would be restored.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082" y="1296968"/>
            <a:ext cx="7986766" cy="4955203"/>
          </a:xfrm>
        </p:spPr>
        <p:txBody>
          <a:bodyPr wrap="square">
            <a:spAutoFit/>
          </a:bodyPr>
          <a:lstStyle/>
          <a:p>
            <a:r>
              <a:rPr lang="en-US" sz="3600" dirty="0"/>
              <a:t>Occupied a distinguished place among the disciples.</a:t>
            </a:r>
          </a:p>
          <a:p>
            <a:pPr lvl="1"/>
            <a:r>
              <a:rPr lang="en-US" sz="3200" dirty="0"/>
              <a:t>Mark 5:37 – With Jesus when the daughter of Jairus was healed.</a:t>
            </a:r>
          </a:p>
          <a:p>
            <a:pPr lvl="1"/>
            <a:r>
              <a:rPr lang="en-US" sz="3200" dirty="0"/>
              <a:t>Matthew 17:1 – With Jesus on the Mount of Transfiguration.</a:t>
            </a:r>
          </a:p>
          <a:p>
            <a:pPr lvl="1"/>
            <a:r>
              <a:rPr lang="en-US" sz="3200" dirty="0"/>
              <a:t>Mark 13:3 – With Jesus on the Mount of Olives.</a:t>
            </a:r>
          </a:p>
          <a:p>
            <a:pPr lvl="1"/>
            <a:r>
              <a:rPr lang="en-US" sz="3200" dirty="0"/>
              <a:t>Matthew 26:37 – With Jesus in the Garden.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509" y="1447800"/>
            <a:ext cx="7977339" cy="4970591"/>
          </a:xfrm>
        </p:spPr>
        <p:txBody>
          <a:bodyPr wrap="square">
            <a:spAutoFit/>
          </a:bodyPr>
          <a:lstStyle/>
          <a:p>
            <a:r>
              <a:rPr lang="en-US" sz="3600" dirty="0"/>
              <a:t>Impetuous – Quick to speak.</a:t>
            </a:r>
          </a:p>
          <a:p>
            <a:pPr lvl="1"/>
            <a:r>
              <a:rPr lang="en-US" sz="3200" dirty="0"/>
              <a:t>Matthew 15:15, </a:t>
            </a:r>
            <a:r>
              <a:rPr lang="en-US" sz="3200" i="1" dirty="0"/>
              <a:t>“Declare unto us the parable.”</a:t>
            </a:r>
            <a:r>
              <a:rPr lang="en-US" sz="3200" dirty="0"/>
              <a:t> (cf. verse 11)</a:t>
            </a:r>
          </a:p>
          <a:p>
            <a:pPr lvl="1"/>
            <a:r>
              <a:rPr lang="en-US" sz="3200" dirty="0"/>
              <a:t>Matthew 16:13-18, </a:t>
            </a:r>
            <a:r>
              <a:rPr lang="en-US" sz="3200" i="1" dirty="0"/>
              <a:t>“Who do men say that I am?”</a:t>
            </a:r>
          </a:p>
          <a:p>
            <a:pPr lvl="1"/>
            <a:r>
              <a:rPr lang="en-US" sz="3200" dirty="0"/>
              <a:t>Matthew 16:21ff – Rebuked the Lord.</a:t>
            </a:r>
          </a:p>
          <a:p>
            <a:pPr lvl="1"/>
            <a:r>
              <a:rPr lang="en-US" sz="3200" dirty="0"/>
              <a:t>John. 13:6-9 – Foot washing.</a:t>
            </a:r>
          </a:p>
          <a:p>
            <a:pPr lvl="1"/>
            <a:r>
              <a:rPr lang="en-US" sz="3200" dirty="0"/>
              <a:t>Matthew 17:1-5 Mark 9:5-6; Luke 9:33 – Transfiguration.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4656" y="1447800"/>
            <a:ext cx="7996192" cy="3831818"/>
          </a:xfrm>
        </p:spPr>
        <p:txBody>
          <a:bodyPr wrap="square">
            <a:spAutoFit/>
          </a:bodyPr>
          <a:lstStyle/>
          <a:p>
            <a:r>
              <a:rPr lang="en-US" sz="3600" dirty="0"/>
              <a:t>Overconfident: </a:t>
            </a:r>
            <a:r>
              <a:rPr lang="en-US" sz="3600" i="1" dirty="0"/>
              <a:t>“I will never …”</a:t>
            </a:r>
          </a:p>
          <a:p>
            <a:pPr lvl="1"/>
            <a:r>
              <a:rPr lang="en-US" sz="3200" dirty="0"/>
              <a:t>Matthew 26:33, </a:t>
            </a:r>
            <a:r>
              <a:rPr lang="en-US" sz="3200" i="1" dirty="0"/>
              <a:t>“If all shall be offended in thee, </a:t>
            </a:r>
            <a:r>
              <a:rPr lang="en-US" sz="3200" i="1" u="sng" dirty="0"/>
              <a:t>I will never</a:t>
            </a:r>
            <a:r>
              <a:rPr lang="en-US" sz="3200" i="1" dirty="0"/>
              <a:t> be offended.”</a:t>
            </a:r>
          </a:p>
          <a:p>
            <a:pPr lvl="1">
              <a:buNone/>
            </a:pPr>
            <a:endParaRPr lang="en-US" sz="3200" i="1" dirty="0"/>
          </a:p>
          <a:p>
            <a:pPr lvl="1"/>
            <a:r>
              <a:rPr lang="en-US" sz="3200" dirty="0"/>
              <a:t>Luke 22:33, </a:t>
            </a:r>
            <a:r>
              <a:rPr lang="en-US" sz="3200" i="1" dirty="0"/>
              <a:t>“And he said unto him, Lord, with thee </a:t>
            </a:r>
            <a:r>
              <a:rPr lang="en-US" sz="3200" i="1" u="sng" dirty="0"/>
              <a:t>I am ready to go both to prison and to death</a:t>
            </a:r>
            <a:r>
              <a:rPr lang="en-US" sz="32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92113"/>
            <a:ext cx="7498080" cy="13080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Temptation Of Peter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Luke 22:31-32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447800"/>
            <a:ext cx="6876288" cy="41857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i="1" dirty="0"/>
              <a:t> “Simon, Simon, behold, </a:t>
            </a:r>
            <a:r>
              <a:rPr lang="en-US" i="1" u="sng" dirty="0"/>
              <a:t>Satan asked to have you</a:t>
            </a:r>
            <a:r>
              <a:rPr lang="en-US" i="1" dirty="0"/>
              <a:t>, that he might sift you as wheat:”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/>
              <a:t>“but I made supplication for thee, that thy faith fail not; and do thou, when once thou hast turned again, </a:t>
            </a:r>
            <a:r>
              <a:rPr lang="en-US" i="1" u="sng" dirty="0"/>
              <a:t>establish thy brethren</a:t>
            </a:r>
            <a:r>
              <a:rPr lang="en-US" i="1" dirty="0"/>
              <a:t>.”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6200" y="1524000"/>
            <a:ext cx="18288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white"/>
                </a:solidFill>
                <a:latin typeface="Gill Sans MT"/>
              </a:rPr>
              <a:t>Temptation and Tempter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6200" y="3352800"/>
            <a:ext cx="18288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white"/>
                </a:solidFill>
                <a:latin typeface="Gill Sans MT"/>
              </a:rPr>
              <a:t>To Be Done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271836" y="2362200"/>
            <a:ext cx="76200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35608" y="274638"/>
            <a:ext cx="7498080" cy="7540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3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/>
              </a:rPr>
              <a:t>The Temptation Of Peter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3B039-B4BF-4585-9688-803F4D191C2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69111"/>
            <a:ext cx="749808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Identified As Satan. Luke 22:31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54491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He is real.</a:t>
            </a:r>
          </a:p>
          <a:p>
            <a:pPr lvl="1"/>
            <a:r>
              <a:rPr lang="en-US" sz="3200" dirty="0"/>
              <a:t>Tempted Eve. Genesis 3:1-6</a:t>
            </a:r>
          </a:p>
          <a:p>
            <a:pPr lvl="1"/>
            <a:r>
              <a:rPr lang="en-US" sz="3200" dirty="0"/>
              <a:t>Tempted Jesus. Matthew 4</a:t>
            </a:r>
          </a:p>
          <a:p>
            <a:pPr lvl="1"/>
            <a:r>
              <a:rPr lang="en-US" sz="3200" dirty="0"/>
              <a:t>Peter learned, he is real. 1 Peter 5:8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16200000">
            <a:off x="-2933700" y="2933702"/>
            <a:ext cx="6858000" cy="990599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Comic Sans MS" pitchFamily="66" charset="0"/>
              </a:rPr>
              <a:t>I. The Tempter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1760E6-4391-4FBB-976C-DD67ACC3112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877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Comic Sans MS</vt:lpstr>
      <vt:lpstr>Gill Sans MT</vt:lpstr>
      <vt:lpstr>Verdana</vt:lpstr>
      <vt:lpstr>Wingdings 2</vt:lpstr>
      <vt:lpstr>Solstice</vt:lpstr>
      <vt:lpstr>The Temptation Of Peter</vt:lpstr>
      <vt:lpstr>The Context – Luke 22</vt:lpstr>
      <vt:lpstr>The Lord Knew Three Things About Peter …</vt:lpstr>
      <vt:lpstr>The Temptation Of Peter</vt:lpstr>
      <vt:lpstr>The Temptation Of Peter</vt:lpstr>
      <vt:lpstr>The Temptation Of Peter</vt:lpstr>
      <vt:lpstr>The Temptation Of Peter  Luke 22:31-32</vt:lpstr>
      <vt:lpstr>PowerPoint Presentation</vt:lpstr>
      <vt:lpstr>Identified As Satan. Luke 22:31</vt:lpstr>
      <vt:lpstr>Identified As Satan. Luke 22:31</vt:lpstr>
      <vt:lpstr>Identified As Satan. Luke 22:31</vt:lpstr>
      <vt:lpstr>PowerPoint Presentation</vt:lpstr>
      <vt:lpstr>Identified As Satan. Luke 22:31</vt:lpstr>
      <vt:lpstr>PowerPoint Presentation</vt:lpstr>
      <vt:lpstr>The Temptation Of Peter</vt:lpstr>
      <vt:lpstr>PowerPoint Presentation</vt:lpstr>
      <vt:lpstr>The Temptation Of Peter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Temptation Of Peter (2)</dc:title>
  <dc:creator>Micky Galloway</dc:creator>
  <cp:lastModifiedBy>Richard Lidh</cp:lastModifiedBy>
  <cp:revision>7</cp:revision>
  <cp:lastPrinted>2022-01-02T04:44:25Z</cp:lastPrinted>
  <dcterms:created xsi:type="dcterms:W3CDTF">2022-01-01T21:31:28Z</dcterms:created>
  <dcterms:modified xsi:type="dcterms:W3CDTF">2022-01-03T04:29:22Z</dcterms:modified>
</cp:coreProperties>
</file>